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08-Jun-16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5946" y="49427"/>
            <a:ext cx="11986054" cy="782595"/>
          </a:xfrm>
        </p:spPr>
        <p:txBody>
          <a:bodyPr>
            <a:normAutofit/>
          </a:bodyPr>
          <a:lstStyle/>
          <a:p>
            <a:pPr algn="ctr"/>
            <a:r>
              <a:rPr lang="ru-RU" sz="3200" dirty="0" smtClean="0"/>
              <a:t>ВИПУСКНА КВАЛІФІКАЦІЙНА РОБОТА БАКАЛАВРА</a:t>
            </a:r>
            <a:endParaRPr lang="en-US" sz="32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84754" y="1383956"/>
            <a:ext cx="8915399" cy="1175143"/>
          </a:xfrm>
        </p:spPr>
        <p:txBody>
          <a:bodyPr>
            <a:noAutofit/>
          </a:bodyPr>
          <a:lstStyle/>
          <a:p>
            <a:pPr algn="ctr"/>
            <a:r>
              <a:rPr lang="ru-RU" sz="4400" dirty="0" err="1"/>
              <a:t>Мобільна</a:t>
            </a:r>
            <a:r>
              <a:rPr lang="ru-RU" sz="4400" dirty="0"/>
              <a:t> </a:t>
            </a:r>
            <a:r>
              <a:rPr lang="ru-RU" sz="4400" dirty="0" err="1"/>
              <a:t>гра</a:t>
            </a:r>
            <a:r>
              <a:rPr lang="ru-RU" sz="4400" dirty="0"/>
              <a:t> з </a:t>
            </a:r>
            <a:r>
              <a:rPr lang="ru-RU" sz="4400" dirty="0" err="1"/>
              <a:t>клієнт</a:t>
            </a:r>
            <a:r>
              <a:rPr lang="ru-RU" sz="4400" dirty="0"/>
              <a:t>-серверною </a:t>
            </a:r>
            <a:r>
              <a:rPr lang="ru-RU" sz="4400" dirty="0" err="1"/>
              <a:t>архітектурою</a:t>
            </a:r>
            <a:r>
              <a:rPr lang="ru-RU" sz="4400" dirty="0"/>
              <a:t> </a:t>
            </a:r>
            <a:r>
              <a:rPr lang="ru-RU" sz="4400" dirty="0" err="1"/>
              <a:t>під</a:t>
            </a:r>
            <a:r>
              <a:rPr lang="ru-RU" sz="4400" dirty="0"/>
              <a:t> </a:t>
            </a:r>
            <a:r>
              <a:rPr lang="ru-RU" sz="4400" dirty="0" err="1"/>
              <a:t>Андроїд</a:t>
            </a:r>
            <a:endParaRPr lang="en-US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1795849" y="4382529"/>
            <a:ext cx="2940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Студент гр. </a:t>
            </a:r>
            <a:r>
              <a:rPr lang="uk-UA" dirty="0" err="1" smtClean="0"/>
              <a:t>Піз</a:t>
            </a:r>
            <a:r>
              <a:rPr lang="uk-UA" dirty="0" smtClean="0"/>
              <a:t> 11-1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95849" y="5025081"/>
            <a:ext cx="2701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Керівник роботи, доц.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679622" y="4382529"/>
            <a:ext cx="143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Нікулін А.В.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95703" y="5025081"/>
            <a:ext cx="2204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Самофалов Л.Д.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810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ПОБЕДНЫЙ ЭКРАН КРАСНОЙ КОМАНДЫ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853" y="2133600"/>
            <a:ext cx="7422120" cy="3778250"/>
          </a:xfrm>
        </p:spPr>
      </p:pic>
    </p:spTree>
    <p:extLst>
      <p:ext uri="{BB962C8B-B14F-4D97-AF65-F5344CB8AC3E}">
        <p14:creationId xmlns:p14="http://schemas.microsoft.com/office/powerpoint/2010/main" val="3639455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ВЫВОДЫ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В рамках аттестационной работы бакалавра была разработана мобильная игра с клиент серверной архитектурой. </a:t>
            </a:r>
            <a:endParaRPr lang="en-US" dirty="0"/>
          </a:p>
          <a:p>
            <a:r>
              <a:rPr lang="ru-RU" dirty="0"/>
              <a:t>Данное приложение осуществляет управление графической системой мобильных устройств для отображения графики и осуществляет коммуникацию с сервером по протоколу TCP. </a:t>
            </a:r>
            <a:endParaRPr lang="ru-RU" dirty="0" smtClean="0"/>
          </a:p>
          <a:p>
            <a:r>
              <a:rPr lang="ru-RU" dirty="0" smtClean="0"/>
              <a:t>Сервер </a:t>
            </a:r>
            <a:r>
              <a:rPr lang="ru-RU" dirty="0"/>
              <a:t>приложение осуществляет синхронизацию нескольких игровых клиентов</a:t>
            </a:r>
            <a:r>
              <a:rPr lang="ru-RU" dirty="0" smtClean="0"/>
              <a:t>.</a:t>
            </a:r>
            <a:r>
              <a:rPr lang="en-US" dirty="0" smtClean="0"/>
              <a:t> </a:t>
            </a:r>
            <a:r>
              <a:rPr lang="ru-RU" dirty="0" smtClean="0"/>
              <a:t>Приложение </a:t>
            </a:r>
            <a:r>
              <a:rPr lang="ru-RU" dirty="0"/>
              <a:t>имеет простой и удобный интерфейс. </a:t>
            </a:r>
            <a:endParaRPr lang="ru-RU" dirty="0" smtClean="0"/>
          </a:p>
          <a:p>
            <a:r>
              <a:rPr lang="ru-RU" dirty="0" smtClean="0"/>
              <a:t>В случае недоступности сервера, система может работать в автономном режиме.</a:t>
            </a:r>
          </a:p>
          <a:p>
            <a:r>
              <a:rPr lang="ru-RU" dirty="0" smtClean="0"/>
              <a:t>Программный </a:t>
            </a:r>
            <a:r>
              <a:rPr lang="ru-RU" dirty="0"/>
              <a:t>продукт имеет простой и удобный интерфейс. Система предназначена для работы в </a:t>
            </a:r>
            <a:r>
              <a:rPr lang="ru-RU" dirty="0" smtClean="0"/>
              <a:t>мобильных устройствах под управлением </a:t>
            </a:r>
            <a:r>
              <a:rPr lang="en-US" dirty="0" smtClean="0"/>
              <a:t>android </a:t>
            </a:r>
            <a:r>
              <a:rPr lang="ru-RU" dirty="0" smtClean="0"/>
              <a:t>версии 4 и выше.</a:t>
            </a:r>
            <a:endParaRPr lang="en-US" dirty="0"/>
          </a:p>
          <a:p>
            <a:r>
              <a:rPr lang="ru-RU" dirty="0"/>
              <a:t>Тестирование разработанной системы показало её высокую работоспособность и устойчивость к ошибочным действиям пользователя.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18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ЦЕЛЬ ВЫПУСКНОЙ РАБОТЫ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ctr"/>
            <a:r>
              <a:rPr lang="ru-RU" sz="4800" dirty="0" smtClean="0"/>
              <a:t>Целью данной выпускной работы бакалавра является создание мобильной игры с клиент-серверной архитектурой под ос </a:t>
            </a:r>
            <a:r>
              <a:rPr lang="en-US" sz="4800" dirty="0" smtClean="0"/>
              <a:t>Android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726718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400" dirty="0" smtClean="0"/>
              <a:t>МЕТОД РАЗРАБОТКИ</a:t>
            </a:r>
            <a:endParaRPr lang="en-US" sz="4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 smtClean="0"/>
          </a:p>
          <a:p>
            <a:r>
              <a:rPr lang="en-US" sz="3600" dirty="0" smtClean="0"/>
              <a:t>Python</a:t>
            </a:r>
          </a:p>
          <a:p>
            <a:r>
              <a:rPr lang="en-US" sz="3600" dirty="0" smtClean="0"/>
              <a:t>Java</a:t>
            </a:r>
          </a:p>
          <a:p>
            <a:r>
              <a:rPr lang="en-US" sz="3600" dirty="0" smtClean="0"/>
              <a:t>Android SDK</a:t>
            </a:r>
          </a:p>
          <a:p>
            <a:r>
              <a:rPr lang="ru-RU" sz="3600" dirty="0" smtClean="0"/>
              <a:t>Графическая библиотека </a:t>
            </a:r>
            <a:r>
              <a:rPr lang="en-US" sz="3600" dirty="0" err="1" smtClean="0"/>
              <a:t>Libgdx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14417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400" dirty="0" smtClean="0"/>
              <a:t>ПОСТАНОВКА ЗАДАЧИ</a:t>
            </a:r>
            <a:endParaRPr lang="en-US" sz="4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1600" dirty="0"/>
              <a:t>В рамках выпускной работы бакалавра основной задачей является создание </a:t>
            </a:r>
            <a:r>
              <a:rPr lang="ru-RU" sz="1600" dirty="0" smtClean="0"/>
              <a:t>игры </a:t>
            </a:r>
            <a:r>
              <a:rPr lang="ru-RU" sz="1600" dirty="0"/>
              <a:t>под платформу </a:t>
            </a:r>
            <a:r>
              <a:rPr lang="ru-RU" sz="1600" dirty="0" err="1"/>
              <a:t>андроид</a:t>
            </a:r>
            <a:r>
              <a:rPr lang="ru-RU" sz="1600" dirty="0"/>
              <a:t>, с возможностью подключения к удаленному серверу </a:t>
            </a:r>
            <a:r>
              <a:rPr lang="ru-RU" sz="1600" dirty="0" smtClean="0"/>
              <a:t>для </a:t>
            </a:r>
            <a:r>
              <a:rPr lang="ru-RU" sz="1600" dirty="0"/>
              <a:t>сетевой </a:t>
            </a:r>
            <a:r>
              <a:rPr lang="ru-RU" sz="1600" dirty="0" smtClean="0"/>
              <a:t>игры.</a:t>
            </a:r>
            <a:endParaRPr lang="en-US" sz="1600" dirty="0"/>
          </a:p>
          <a:p>
            <a:r>
              <a:rPr lang="ru-RU" sz="1600" dirty="0"/>
              <a:t>	Необходимо разработать структуру мобильного клиента, с основным меню для выбора последующих действий пользователя, сетевой модуль для подключения к серверу. </a:t>
            </a:r>
            <a:endParaRPr lang="en-US" sz="1600" dirty="0"/>
          </a:p>
          <a:p>
            <a:r>
              <a:rPr lang="ru-RU" sz="1600" dirty="0" smtClean="0"/>
              <a:t>Обеспечить корректное отображение игровой графики и проигрывания звуков.</a:t>
            </a:r>
            <a:endParaRPr lang="en-US" sz="1600" dirty="0"/>
          </a:p>
          <a:p>
            <a:r>
              <a:rPr lang="ru-RU" sz="1600" dirty="0"/>
              <a:t>	Сервер приложения должен осуществлять прием подключаемых клиентов, и обработки запросов клиентов в </a:t>
            </a:r>
            <a:r>
              <a:rPr lang="ru-RU" sz="1600" dirty="0"/>
              <a:t>асинхронном режиме </a:t>
            </a:r>
            <a:r>
              <a:rPr lang="ru-RU" sz="1600" dirty="0" smtClean="0"/>
              <a:t>реализуя </a:t>
            </a:r>
            <a:r>
              <a:rPr lang="ru-RU" sz="1600" dirty="0"/>
              <a:t>шаблон «реактор</a:t>
            </a:r>
            <a:r>
              <a:rPr lang="ru-RU" sz="1600" dirty="0" smtClean="0"/>
              <a:t>». </a:t>
            </a:r>
            <a:endParaRPr lang="en-US" sz="1600" dirty="0"/>
          </a:p>
          <a:p>
            <a:r>
              <a:rPr lang="ru-RU" sz="1600" dirty="0"/>
              <a:t>	В случае невозможности организовать клиент серверное подключение, предположительно из-за отсутствия сетевого соединения. Клиент должен иметь возможность осуществлять работу </a:t>
            </a:r>
            <a:r>
              <a:rPr lang="ru-RU" sz="1600" dirty="0" smtClean="0"/>
              <a:t>подход </a:t>
            </a:r>
            <a:r>
              <a:rPr lang="ru-RU" sz="1600" dirty="0"/>
              <a:t>«</a:t>
            </a:r>
            <a:r>
              <a:rPr lang="ru-RU" sz="1600" dirty="0" err="1"/>
              <a:t>hot</a:t>
            </a:r>
            <a:r>
              <a:rPr lang="ru-RU" sz="1600" dirty="0"/>
              <a:t> </a:t>
            </a:r>
            <a:r>
              <a:rPr lang="ru-RU" sz="1600" dirty="0" err="1"/>
              <a:t>seat</a:t>
            </a:r>
            <a:r>
              <a:rPr lang="ru-RU" sz="1600" dirty="0"/>
              <a:t>» при котором несколько игроков играют с одного устройства.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90241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ДИАГРАММА КЛАССОВ ПРИЛОЖЕНИЯ</a:t>
            </a:r>
            <a:endParaRPr lang="en-US" dirty="0"/>
          </a:p>
        </p:txBody>
      </p:sp>
      <p:pic>
        <p:nvPicPr>
          <p:cNvPr id="4" name="Объект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027" y="1905000"/>
            <a:ext cx="5456079" cy="464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490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ДИАГРАММА КЛАССОВ ИГРОВЫХ ПЕРСОНАЖЕЙ</a:t>
            </a:r>
            <a:endParaRPr lang="en-US" dirty="0"/>
          </a:p>
        </p:txBody>
      </p:sp>
      <p:pic>
        <p:nvPicPr>
          <p:cNvPr id="6" name="Объект 5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742" y="2289174"/>
            <a:ext cx="2881784" cy="432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934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ЭКРАН ГЛАВНОГО МЕНЮ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362" y="2133600"/>
            <a:ext cx="7639101" cy="3778250"/>
          </a:xfrm>
        </p:spPr>
      </p:pic>
    </p:spTree>
    <p:extLst>
      <p:ext uri="{BB962C8B-B14F-4D97-AF65-F5344CB8AC3E}">
        <p14:creationId xmlns:p14="http://schemas.microsoft.com/office/powerpoint/2010/main" val="3401556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НАЧАЛО ИГРЫ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996" y="2133600"/>
            <a:ext cx="6903833" cy="3778250"/>
          </a:xfrm>
        </p:spPr>
      </p:pic>
    </p:spTree>
    <p:extLst>
      <p:ext uri="{BB962C8B-B14F-4D97-AF65-F5344CB8AC3E}">
        <p14:creationId xmlns:p14="http://schemas.microsoft.com/office/powerpoint/2010/main" val="1934161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ПОДСВЕТКА ВОЗМОЖНЫХ ДЕЙСТВИЙ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163" y="2133600"/>
            <a:ext cx="7597499" cy="3778250"/>
          </a:xfrm>
        </p:spPr>
      </p:pic>
    </p:spTree>
    <p:extLst>
      <p:ext uri="{BB962C8B-B14F-4D97-AF65-F5344CB8AC3E}">
        <p14:creationId xmlns:p14="http://schemas.microsoft.com/office/powerpoint/2010/main" val="2519751943"/>
      </p:ext>
    </p:extLst>
  </p:cSld>
  <p:clrMapOvr>
    <a:masterClrMapping/>
  </p:clrMapOvr>
</p:sld>
</file>

<file path=ppt/theme/theme1.xml><?xml version="1.0" encoding="utf-8"?>
<a:theme xmlns:a="http://schemas.openxmlformats.org/drawingml/2006/main" name="Легкий дым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110</TotalTime>
  <Words>198</Words>
  <Application>Microsoft Office PowerPoint</Application>
  <PresentationFormat>Широкоэкранный</PresentationFormat>
  <Paragraphs>33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Легкий дым</vt:lpstr>
      <vt:lpstr>ВИПУСКНА КВАЛІФІКАЦІЙНА РОБОТА БАКАЛАВРА</vt:lpstr>
      <vt:lpstr>ЦЕЛЬ ВЫПУСКНОЙ РАБОТЫ</vt:lpstr>
      <vt:lpstr>МЕТОД РАЗРАБОТКИ</vt:lpstr>
      <vt:lpstr>ПОСТАНОВКА ЗАДАЧИ</vt:lpstr>
      <vt:lpstr>ДИАГРАММА КЛАССОВ ПРИЛОЖЕНИЯ</vt:lpstr>
      <vt:lpstr>ДИАГРАММА КЛАССОВ ИГРОВЫХ ПЕРСОНАЖЕЙ</vt:lpstr>
      <vt:lpstr>ЭКРАН ГЛАВНОГО МЕНЮ</vt:lpstr>
      <vt:lpstr>НАЧАЛО ИГРЫ</vt:lpstr>
      <vt:lpstr>ПОДСВЕТКА ВОЗМОЖНЫХ ДЕЙСТВИЙ</vt:lpstr>
      <vt:lpstr>ПОБЕДНЫЙ ЭКРАН КРАСНОЙ КОМАНДЫ</vt:lpstr>
      <vt:lpstr>ВЫВОДЫ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ВИПУСКНА КВАЛІФІКАЦІЙНА РОБОТА БАКАЛАВРА</dc:title>
  <dc:creator>tsh</dc:creator>
  <cp:lastModifiedBy>tsh</cp:lastModifiedBy>
  <cp:revision>7</cp:revision>
  <dcterms:created xsi:type="dcterms:W3CDTF">2016-06-06T20:42:34Z</dcterms:created>
  <dcterms:modified xsi:type="dcterms:W3CDTF">2016-06-08T18:31:30Z</dcterms:modified>
</cp:coreProperties>
</file>

<file path=docProps/thumbnail.jpeg>
</file>